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 of submission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832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Dependent and 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Dependent variable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grade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obtained </a:t>
            </a:r>
          </a:p>
          <a:p>
            <a:pPr marL="0" indent="0">
              <a:buNone/>
            </a:pPr>
            <a:endParaRPr lang="en-US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 variable: number of hours studied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737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here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a relationship between the 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 grade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obtained and the hours studied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350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Population and sampling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Population: sophomore students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Type: Random sampling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15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Descriptive statistics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= 20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participants, N= 20</a:t>
            </a: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sex: male=11,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female= 9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of dependent variable= 138/20 = 6.9, independent variable = 1550/20 = 77.5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644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Inferential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Correlation coefficient r, =0.96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 level (p) = 0.5</a:t>
            </a:r>
          </a:p>
          <a:p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Based on the significance level, we accept the hypothesis and reject the null hypothesis. This means that there is a strong positive relationship between the hours studied and the exam grade obtained.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1360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132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Facet</vt:lpstr>
      <vt:lpstr>Student’s name Institutional affiliation Date of submission </vt:lpstr>
      <vt:lpstr>Dependent and independent variables</vt:lpstr>
      <vt:lpstr>Hypothesis </vt:lpstr>
      <vt:lpstr>Population and sampling </vt:lpstr>
      <vt:lpstr>Descriptive statistics </vt:lpstr>
      <vt:lpstr>Inferential statistics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Student’s name institutional affiliation date of submission</dc:title>
  <dc:creator>HENRY</dc:creator>
  <cp:lastModifiedBy>murema</cp:lastModifiedBy>
  <cp:revision>4</cp:revision>
  <dcterms:created xsi:type="dcterms:W3CDTF">2018-12-12T12:09:08Z</dcterms:created>
  <dcterms:modified xsi:type="dcterms:W3CDTF">2018-12-12T12:59:32Z</dcterms:modified>
</cp:coreProperties>
</file>